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9C4BD-DB64-1894-59CD-07E2D4061D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4AB3F-7005-89D1-8B09-0A45C80BA3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93037-75C8-03BC-6F9C-3FB9A236F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4F81C-7951-4D1A-8BD2-41C0AF42B246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F7A26-BEAA-6E7C-E908-E3B5CFA5E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45B8B-91A0-F146-2203-50AB67B10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D5EC8-94C6-4D9F-8E83-EE3477BEF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483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1A3D2-101E-BDB4-4D05-71AC2963B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986B78-19A8-680E-95FB-B3A4B939E9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B51CA-E839-3F59-F567-D5946161F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4F81C-7951-4D1A-8BD2-41C0AF42B246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13D75-CE49-9FB6-643E-67FBE3548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0700CB-6365-79DD-DD2C-1B7B290EB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D5EC8-94C6-4D9F-8E83-EE3477BEF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706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C5DD92-55BB-559A-8643-9C7E1ABFC2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4A24C3-3B19-44A2-3C85-0E4F9A6167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5F85E-F8E5-E90C-611A-6394032D1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4F81C-7951-4D1A-8BD2-41C0AF42B246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C8514-87E9-5576-E2E6-1776C14C9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5EFFE-54C5-E280-D9C2-E75421F5A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D5EC8-94C6-4D9F-8E83-EE3477BEF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34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80F6-FB6A-1501-65A4-FC5ECAF9C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A307D-6DEF-0CF3-F5AD-A84473F6C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A8B30-DCF7-0D6F-8467-1441009D9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4F81C-7951-4D1A-8BD2-41C0AF42B246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10E35-45CF-6D7F-F93F-8DF9CB1BB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1A632-E31C-E329-A2A6-868887BAA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D5EC8-94C6-4D9F-8E83-EE3477BEF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003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7EC3A-F2E8-FC1A-4FAF-357ED1F26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183CD-AC68-B7EF-8ED2-B43B7F58D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F216D-2D1A-EC3D-0B9D-D4B5EE7AA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4F81C-7951-4D1A-8BD2-41C0AF42B246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A9F7E-835D-D9D9-B26E-C78694031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1557B-2F32-0CFD-E62A-82CBBE77B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D5EC8-94C6-4D9F-8E83-EE3477BEF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19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D2755-0F6C-D13F-EF6E-AD4F1FBA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8F567-CFA6-2E65-5D66-FFA738BBC4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9088A2-AA78-AA6C-B34B-09020ED0A8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A9D8C6-3832-A9EC-D000-B8F423D6B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4F81C-7951-4D1A-8BD2-41C0AF42B246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D948DB-7982-4A10-0957-CDA121B2D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9A73A9-7878-E478-4910-C40A18B6A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D5EC8-94C6-4D9F-8E83-EE3477BEF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189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44264-4BA9-D2C0-0B68-1C500283F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8FD0B-0255-7725-77F0-3492ECC7F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499F6B-3FF7-091F-8915-56E343A71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B0490B-B35F-D068-3208-A47DF0EE06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F15F34-3BC6-441E-9D95-407E88FAE5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DAC777-A283-4989-A6C0-3A231D314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4F81C-7951-4D1A-8BD2-41C0AF42B246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EBEE69-8029-2D39-CEA8-83814FB40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993DFB-EBDD-86F3-A69D-AB2CC5596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D5EC8-94C6-4D9F-8E83-EE3477BEF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92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24AB7-0DCE-9A73-1C68-8F60A1CF6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F32AC0-5C5C-0583-F492-C30E204F7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4F81C-7951-4D1A-8BD2-41C0AF42B246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D75A3-42D9-0A5C-246D-B40BBFB0B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2766F-47F0-220A-4953-F90ECAD8F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D5EC8-94C6-4D9F-8E83-EE3477BEF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329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DB208D-9B80-9ABF-C6E7-9FD539749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4F81C-7951-4D1A-8BD2-41C0AF42B246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615927-8A1C-45E0-BDE5-6C93A0871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20BF4-73ED-426D-6FCD-FDF8ECA27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D5EC8-94C6-4D9F-8E83-EE3477BEF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546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E4F59-4659-116A-7FBF-90D1B84AB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A133C-806B-FBB7-FCAE-6E6184FF4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57CF8B-BD1D-8A3B-A965-7443213B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4FE9E8-2F04-DD42-DEA2-EACFA2215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4F81C-7951-4D1A-8BD2-41C0AF42B246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42EE-A2B7-8A04-2DB5-E558F5BCD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33894F-7A30-AB43-C84A-BD7ED6E7A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D5EC8-94C6-4D9F-8E83-EE3477BEF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10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B932B-395C-A665-2C2F-108F20DAF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81FFC0-9AAC-EDF5-7B1E-E14602826C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FAC23-F787-3F4F-7922-2D8BB8AA57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ACED8-D8D5-5CD0-C607-64F154E1A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4F81C-7951-4D1A-8BD2-41C0AF42B246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BADA3A-7CC1-0648-3857-301ECC7B5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5AB48C-0E31-C296-28FB-2E9567A9A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D5EC8-94C6-4D9F-8E83-EE3477BEF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236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CCC8B6-5C8A-0473-1347-523B959C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2B91E1-F04F-A4AE-1362-163B8DC201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9D27E-2199-483B-B3E5-3A97BCE210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34F81C-7951-4D1A-8BD2-41C0AF42B246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6A985-6398-2515-7B15-FF41EC006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97B08-E3EB-2D73-5059-23E97AEEEE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D5EC8-94C6-4D9F-8E83-EE3477BEF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810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Seek and Sight logo">
            <a:extLst>
              <a:ext uri="{FF2B5EF4-FFF2-40B4-BE49-F238E27FC236}">
                <a16:creationId xmlns:a16="http://schemas.microsoft.com/office/drawing/2014/main" id="{58334BC3-9CB5-B31F-00B6-22FBC7FD6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09691D-C765-C47A-D792-0465FFF955BF}"/>
              </a:ext>
            </a:extLst>
          </p:cNvPr>
          <p:cNvSpPr txBox="1"/>
          <p:nvPr/>
        </p:nvSpPr>
        <p:spPr>
          <a:xfrm>
            <a:off x="1750142" y="4410391"/>
            <a:ext cx="86917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Game Development Brief</a:t>
            </a:r>
          </a:p>
        </p:txBody>
      </p:sp>
    </p:spTree>
    <p:extLst>
      <p:ext uri="{BB962C8B-B14F-4D97-AF65-F5344CB8AC3E}">
        <p14:creationId xmlns:p14="http://schemas.microsoft.com/office/powerpoint/2010/main" val="4081152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44280-88ED-A743-4D28-44A669A37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Timeline of Prototypes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4DD2C-AD83-18A7-EF68-C44D362C3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7998"/>
            <a:ext cx="10515600" cy="2775872"/>
          </a:xfrm>
        </p:spPr>
        <p:txBody>
          <a:bodyPr/>
          <a:lstStyle/>
          <a:p>
            <a:r>
              <a:rPr lang="en-US" dirty="0"/>
              <a:t>Engineer's Workshop Prototype by July 6th</a:t>
            </a:r>
          </a:p>
          <a:p>
            <a:r>
              <a:rPr lang="en-US" dirty="0"/>
              <a:t>Science Explorer Prototype by July 13th</a:t>
            </a:r>
          </a:p>
          <a:p>
            <a:r>
              <a:rPr lang="en-US" dirty="0"/>
              <a:t>Space Explorer Prototype by July 20th</a:t>
            </a:r>
          </a:p>
          <a:p>
            <a:r>
              <a:rPr lang="en-US" dirty="0"/>
              <a:t>Nature Tracker Prototype by July 27th</a:t>
            </a:r>
          </a:p>
          <a:p>
            <a:r>
              <a:rPr lang="en-US" dirty="0"/>
              <a:t>Tech Coder Prototype by July 27th</a:t>
            </a:r>
          </a:p>
        </p:txBody>
      </p:sp>
    </p:spTree>
    <p:extLst>
      <p:ext uri="{BB962C8B-B14F-4D97-AF65-F5344CB8AC3E}">
        <p14:creationId xmlns:p14="http://schemas.microsoft.com/office/powerpoint/2010/main" val="3204672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D07AC-5267-9E8A-B7D7-DDC9A8C07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14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Engineer’s Workshop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5904C8-B7F2-032A-A1FB-051374437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204" y="1690689"/>
            <a:ext cx="2784679" cy="493635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36ECB9-0F7F-40AD-3F59-B6C2FF598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548" y="1690689"/>
            <a:ext cx="2784680" cy="49408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9F8824-6116-F282-83C5-CEB50E88E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893" y="1690689"/>
            <a:ext cx="2784679" cy="49408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E940A9-3D00-7E1A-14FE-836FC908BB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7237" y="1690689"/>
            <a:ext cx="2784679" cy="49408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9FD7A2-190F-40EC-C5D2-43C9B3896975}"/>
              </a:ext>
            </a:extLst>
          </p:cNvPr>
          <p:cNvSpPr txBox="1"/>
          <p:nvPr/>
        </p:nvSpPr>
        <p:spPr>
          <a:xfrm>
            <a:off x="435204" y="1262725"/>
            <a:ext cx="3519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MENU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91A375-C759-21D4-114B-AF27FC29B6D2}"/>
              </a:ext>
            </a:extLst>
          </p:cNvPr>
          <p:cNvSpPr txBox="1"/>
          <p:nvPr/>
        </p:nvSpPr>
        <p:spPr>
          <a:xfrm>
            <a:off x="3372548" y="1262726"/>
            <a:ext cx="3519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BUILDING TOWER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E2F50-9829-D922-C970-C3F3B99C664A}"/>
              </a:ext>
            </a:extLst>
          </p:cNvPr>
          <p:cNvSpPr txBox="1"/>
          <p:nvPr/>
        </p:nvSpPr>
        <p:spPr>
          <a:xfrm>
            <a:off x="6309893" y="1292041"/>
            <a:ext cx="3519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TOOLS TO NAMES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6FCA53-EF9B-1583-18D7-86B185CFDAEB}"/>
              </a:ext>
            </a:extLst>
          </p:cNvPr>
          <p:cNvSpPr txBox="1"/>
          <p:nvPr/>
        </p:nvSpPr>
        <p:spPr>
          <a:xfrm>
            <a:off x="9247237" y="1292040"/>
            <a:ext cx="3519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 A BRIDGE</a:t>
            </a:r>
          </a:p>
        </p:txBody>
      </p:sp>
    </p:spTree>
    <p:extLst>
      <p:ext uri="{BB962C8B-B14F-4D97-AF65-F5344CB8AC3E}">
        <p14:creationId xmlns:p14="http://schemas.microsoft.com/office/powerpoint/2010/main" val="1743308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63AB5-9A94-A905-AEDB-A16D89FCF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86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Science Explorer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3D12B-D582-94D3-FEA9-B6E210732F59}"/>
              </a:ext>
            </a:extLst>
          </p:cNvPr>
          <p:cNvSpPr txBox="1"/>
          <p:nvPr/>
        </p:nvSpPr>
        <p:spPr>
          <a:xfrm>
            <a:off x="214231" y="1908468"/>
            <a:ext cx="3519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MENU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2B718B-C500-A68C-9960-CCD6D5E3BB15}"/>
              </a:ext>
            </a:extLst>
          </p:cNvPr>
          <p:cNvSpPr txBox="1"/>
          <p:nvPr/>
        </p:nvSpPr>
        <p:spPr>
          <a:xfrm>
            <a:off x="3237175" y="1908468"/>
            <a:ext cx="3519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MAKING WORDS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9997C3-BC4C-A2D0-351B-41CDB15C89A1}"/>
              </a:ext>
            </a:extLst>
          </p:cNvPr>
          <p:cNvSpPr txBox="1"/>
          <p:nvPr/>
        </p:nvSpPr>
        <p:spPr>
          <a:xfrm>
            <a:off x="6260118" y="1908468"/>
            <a:ext cx="3519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LABELLING PLANTS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8E5EEC-DD73-CB83-27C0-9F1E0FCF835E}"/>
              </a:ext>
            </a:extLst>
          </p:cNvPr>
          <p:cNvSpPr txBox="1"/>
          <p:nvPr/>
        </p:nvSpPr>
        <p:spPr>
          <a:xfrm>
            <a:off x="9283062" y="1908468"/>
            <a:ext cx="3519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FINDING WORDS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5352AC2-D65A-FB7C-7757-B730AA5B4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175" y="2373659"/>
            <a:ext cx="2669645" cy="43297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FE64B82-7823-B58B-15AF-BF8A8C22B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118" y="2277801"/>
            <a:ext cx="2781679" cy="442558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568D4C6-B78C-F7C7-08EF-0058DDCEC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3062" y="2277801"/>
            <a:ext cx="2659684" cy="442558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2A5A2F2-1B6A-455C-6E89-32C64D866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231" y="2373660"/>
            <a:ext cx="2669646" cy="432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86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76B2-2998-2FC8-7258-A3849E7B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30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Space Explorer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0D12CA-4EAB-E76F-B0C1-090E05263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632" y="2312359"/>
            <a:ext cx="2750032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F5A49A-F694-3201-E556-CD9A61B50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575" y="2312359"/>
            <a:ext cx="2750033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FF1EB1-1776-CD26-E2D8-B1F0B5D08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1520" y="2312359"/>
            <a:ext cx="2694706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BBA7E3-099E-590A-9A07-341E55DE672F}"/>
              </a:ext>
            </a:extLst>
          </p:cNvPr>
          <p:cNvSpPr txBox="1"/>
          <p:nvPr/>
        </p:nvSpPr>
        <p:spPr>
          <a:xfrm>
            <a:off x="252689" y="1943027"/>
            <a:ext cx="3519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MENU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518E29-F99F-4FC4-ACCD-1210A0BF2C64}"/>
              </a:ext>
            </a:extLst>
          </p:cNvPr>
          <p:cNvSpPr txBox="1"/>
          <p:nvPr/>
        </p:nvSpPr>
        <p:spPr>
          <a:xfrm>
            <a:off x="3275633" y="1943027"/>
            <a:ext cx="3519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 WORDS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E1A76B-0146-316D-FA67-CBF7F9505BB5}"/>
              </a:ext>
            </a:extLst>
          </p:cNvPr>
          <p:cNvSpPr txBox="1"/>
          <p:nvPr/>
        </p:nvSpPr>
        <p:spPr>
          <a:xfrm>
            <a:off x="6298576" y="1943027"/>
            <a:ext cx="3519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SPACE TRAVEL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ED7C7D-E277-7373-153D-03FBE9435FF0}"/>
              </a:ext>
            </a:extLst>
          </p:cNvPr>
          <p:cNvSpPr txBox="1"/>
          <p:nvPr/>
        </p:nvSpPr>
        <p:spPr>
          <a:xfrm>
            <a:off x="9391856" y="1943027"/>
            <a:ext cx="3519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DESTROY WRONG WORDS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7EA862-BA30-AF83-F06B-3611C27C84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689" y="2312358"/>
            <a:ext cx="2750032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1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EE649-9616-C269-30C7-D6F4613D4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Nature Tracker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C3395B-7FB7-D8C0-B1B6-26A987C81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932" y="2336900"/>
            <a:ext cx="2577659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BAA41A-8874-44E3-D6F7-A58EC75A4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970" y="2336900"/>
            <a:ext cx="2577660" cy="4351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8A475F-B57F-35EF-9543-3FCCA24AB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009" y="2336902"/>
            <a:ext cx="2577660" cy="43513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77241E-42A2-F5CA-2E38-F6843FBB5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1048" y="2336902"/>
            <a:ext cx="2577661" cy="43513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8EFACE-C02B-3F00-0106-0FA048A205C1}"/>
              </a:ext>
            </a:extLst>
          </p:cNvPr>
          <p:cNvSpPr txBox="1"/>
          <p:nvPr/>
        </p:nvSpPr>
        <p:spPr>
          <a:xfrm>
            <a:off x="320026" y="1967568"/>
            <a:ext cx="3519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MENU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4EE398-CD67-3AF4-7609-B25A65910D72}"/>
              </a:ext>
            </a:extLst>
          </p:cNvPr>
          <p:cNvSpPr txBox="1"/>
          <p:nvPr/>
        </p:nvSpPr>
        <p:spPr>
          <a:xfrm>
            <a:off x="3342970" y="1967568"/>
            <a:ext cx="3519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ANIMAL MATCH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011165-5560-8FDD-EC52-0F279F930180}"/>
              </a:ext>
            </a:extLst>
          </p:cNvPr>
          <p:cNvSpPr txBox="1"/>
          <p:nvPr/>
        </p:nvSpPr>
        <p:spPr>
          <a:xfrm>
            <a:off x="6365913" y="1967568"/>
            <a:ext cx="3519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 SEARCH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5D4A63-4D39-AD82-584E-5433825964C2}"/>
              </a:ext>
            </a:extLst>
          </p:cNvPr>
          <p:cNvSpPr txBox="1"/>
          <p:nvPr/>
        </p:nvSpPr>
        <p:spPr>
          <a:xfrm>
            <a:off x="9459193" y="1967568"/>
            <a:ext cx="3519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 SORT</a:t>
            </a:r>
          </a:p>
        </p:txBody>
      </p:sp>
    </p:spTree>
    <p:extLst>
      <p:ext uri="{BB962C8B-B14F-4D97-AF65-F5344CB8AC3E}">
        <p14:creationId xmlns:p14="http://schemas.microsoft.com/office/powerpoint/2010/main" val="3163787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3D8FF-480F-4C79-64FD-DFC27A2E4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Tech Coder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247441-4D3C-D500-C200-EF00142CD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737" y="2307946"/>
            <a:ext cx="2771871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DDCED0-9223-52E6-0EA8-2F4157B61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141" y="2307945"/>
            <a:ext cx="2771871" cy="4351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36C3CB-F4C1-B547-E4AB-189EDB272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546" y="2307945"/>
            <a:ext cx="2771872" cy="43513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00CB4C-15A1-A612-D412-1A6E904C6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5951" y="2307944"/>
            <a:ext cx="2771871" cy="43513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6846EE-2420-B1F4-CBCA-B9FBB5FE403F}"/>
              </a:ext>
            </a:extLst>
          </p:cNvPr>
          <p:cNvSpPr txBox="1"/>
          <p:nvPr/>
        </p:nvSpPr>
        <p:spPr>
          <a:xfrm>
            <a:off x="252689" y="1943027"/>
            <a:ext cx="3519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MENU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21F351-FC10-65BA-487C-7A2F94D20B95}"/>
              </a:ext>
            </a:extLst>
          </p:cNvPr>
          <p:cNvSpPr txBox="1"/>
          <p:nvPr/>
        </p:nvSpPr>
        <p:spPr>
          <a:xfrm>
            <a:off x="3275633" y="1943027"/>
            <a:ext cx="3519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MAZE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B93B0D-3450-5ED6-05D8-FF5DD663627C}"/>
              </a:ext>
            </a:extLst>
          </p:cNvPr>
          <p:cNvSpPr txBox="1"/>
          <p:nvPr/>
        </p:nvSpPr>
        <p:spPr>
          <a:xfrm>
            <a:off x="6298576" y="1943027"/>
            <a:ext cx="3519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PUZZLE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9D6373-4925-5E65-2001-45F595F53A5B}"/>
              </a:ext>
            </a:extLst>
          </p:cNvPr>
          <p:cNvSpPr txBox="1"/>
          <p:nvPr/>
        </p:nvSpPr>
        <p:spPr>
          <a:xfrm>
            <a:off x="9241982" y="1943027"/>
            <a:ext cx="3519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AUDIO CUE</a:t>
            </a:r>
          </a:p>
        </p:txBody>
      </p:sp>
    </p:spTree>
    <p:extLst>
      <p:ext uri="{BB962C8B-B14F-4D97-AF65-F5344CB8AC3E}">
        <p14:creationId xmlns:p14="http://schemas.microsoft.com/office/powerpoint/2010/main" val="3609253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B94B6-773A-2BA0-662E-5514AA81D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710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FUTURE OF MATHLAND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F6A8F3-02EF-A423-2CDA-5CE0A019A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816" y="2150347"/>
            <a:ext cx="2765641" cy="458117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866EDD-72B3-6129-8670-3C83E03B0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363" y="2150347"/>
            <a:ext cx="2765641" cy="45811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864B81-7B30-5E28-30F1-0AB82FD9E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910" y="2150347"/>
            <a:ext cx="2765641" cy="46205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286E84-4F94-7F24-3F87-18B1A193D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8457" y="2150347"/>
            <a:ext cx="2765640" cy="45811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B8C5CA-1DFB-0D62-76EF-E8865451E8AD}"/>
              </a:ext>
            </a:extLst>
          </p:cNvPr>
          <p:cNvSpPr txBox="1"/>
          <p:nvPr/>
        </p:nvSpPr>
        <p:spPr>
          <a:xfrm>
            <a:off x="208020" y="1781015"/>
            <a:ext cx="3519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MENU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370BC2-A666-6FB3-5E76-3129A815B412}"/>
              </a:ext>
            </a:extLst>
          </p:cNvPr>
          <p:cNvSpPr txBox="1"/>
          <p:nvPr/>
        </p:nvSpPr>
        <p:spPr>
          <a:xfrm>
            <a:off x="6190998" y="1818478"/>
            <a:ext cx="3519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SHAPE MATCHING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087B06-401E-CA07-3614-277B9D58850A}"/>
              </a:ext>
            </a:extLst>
          </p:cNvPr>
          <p:cNvSpPr txBox="1"/>
          <p:nvPr/>
        </p:nvSpPr>
        <p:spPr>
          <a:xfrm>
            <a:off x="3104512" y="1855941"/>
            <a:ext cx="3519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NUMBERS TO NAMES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152BF6-30B0-7255-2207-916CE1532E69}"/>
              </a:ext>
            </a:extLst>
          </p:cNvPr>
          <p:cNvSpPr txBox="1"/>
          <p:nvPr/>
        </p:nvSpPr>
        <p:spPr>
          <a:xfrm>
            <a:off x="9228457" y="1804783"/>
            <a:ext cx="3519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COUNTING</a:t>
            </a:r>
          </a:p>
        </p:txBody>
      </p:sp>
    </p:spTree>
    <p:extLst>
      <p:ext uri="{BB962C8B-B14F-4D97-AF65-F5344CB8AC3E}">
        <p14:creationId xmlns:p14="http://schemas.microsoft.com/office/powerpoint/2010/main" val="2844390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</Words>
  <Application>Microsoft Office PowerPoint</Application>
  <PresentationFormat>Widescreen</PresentationFormat>
  <Paragraphs>37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Timeline of Prototypes</vt:lpstr>
      <vt:lpstr>Engineer’s Workshop</vt:lpstr>
      <vt:lpstr>Science Explorer</vt:lpstr>
      <vt:lpstr>Space Explorer</vt:lpstr>
      <vt:lpstr>Nature Tracker</vt:lpstr>
      <vt:lpstr>Tech Coder</vt:lpstr>
      <vt:lpstr>FUTURE OF MATHLAND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Brandon Hogue</dc:creator>
  <cp:lastModifiedBy>Brandon Hogue</cp:lastModifiedBy>
  <cp:revision>1</cp:revision>
  <dcterms:created xsi:type="dcterms:W3CDTF">2025-06-30T17:31:30Z</dcterms:created>
  <dcterms:modified xsi:type="dcterms:W3CDTF">2025-06-30T17:31:55Z</dcterms:modified>
</cp:coreProperties>
</file>